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77" r:id="rId5"/>
    <p:sldId id="282" r:id="rId6"/>
    <p:sldId id="283" r:id="rId7"/>
    <p:sldId id="274" r:id="rId8"/>
    <p:sldId id="281" r:id="rId9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0"/>
    <p:restoredTop sz="94608"/>
  </p:normalViewPr>
  <p:slideViewPr>
    <p:cSldViewPr snapToGrid="0" snapToObjects="1">
      <p:cViewPr>
        <p:scale>
          <a:sx n="66" d="100"/>
          <a:sy n="66" d="100"/>
        </p:scale>
        <p:origin x="84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EEE83-EE84-2246-B17D-F3B8BF6E4E5F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4B86-D13D-7545-8AEA-3C4B7254401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7698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E885-368E-DE48-9669-E06D727451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353B6-D4B8-5F4E-A5EA-80ACC24A8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A5B72F-B929-A344-8873-1B72BE605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D2058F-312F-B549-BD4E-229BEC38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0DCE5B-6485-C646-BF4B-1532BE2D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FB9F41-11D6-D140-A7D4-6D9A8367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790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AF6B4-B9F8-4F40-BEC8-58AF6A1B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4D1D7DB-39BF-0F40-9467-D4E83DD47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B3E1D4-6D2F-DC42-8450-B4131AAFD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C31755-CCE5-C242-9F95-3EA39D76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DD9C14-0EBA-7A41-8FC7-98EEACEB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6485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C644C5-78EF-A042-9D43-A4FDC6740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539CB3-AB7B-FB44-B38C-022388113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9645BD-8189-7946-ABDD-F7FB3CCE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B1D5DE-1681-FF48-9D63-4AF1D7D9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2302E2-B80A-BE4E-A43C-CAFA0DDA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6355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6D243-D61B-8842-A57F-4941A983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FA8A28-D7A3-0A45-8A1C-0659577A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ADECC0-ED2D-6A4D-B4F9-A0851053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9A3E4B-7643-0045-8988-AE4151D5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248AED-7FDE-E146-B2B1-F6C0E848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4583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F4938-BCA3-1146-8C3C-7EF2A2C8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7A7EBD-9A1E-E64A-83DE-9FF50B25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1A1C8E-D19F-D248-8F5D-61B747F5B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C49835-35B3-4F4C-8A7C-38186CB0D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1257C7-784C-304A-9BAA-B31171D0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5640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C715F-424F-EB41-B94A-BD0FB175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93BE06-B729-4547-AD54-916BC8501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360E78-7B56-D249-B250-992D7DA84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BCA96A-332B-6B42-8035-439E0040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CBD58E-70DD-6D41-9B56-ACA1F9CE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CECEE9-E062-4249-87A4-8DB8605F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1399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CE3A9-3F5F-404E-92C1-607A53C0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E66C6D-6088-1D40-85E5-7542B9847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127711-E274-E04B-9B0E-27F34A92D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D5E9D0-2369-F44E-B6CD-DF8529174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A54FCC-622E-454B-9373-81CF87383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AAEE72-8448-AE46-B04E-B424C717E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9D548E7-4938-3942-A9D7-EFC34CD8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1A5BB8-A620-4E4C-9B8E-7C9BA38C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1215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AE622-D501-B04D-A72A-1BE8C9B8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2F03B3-4CF4-FE45-9532-98E4A99A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1C359AD-67AD-1E4D-A4A5-E80739D49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343D38-D7CD-D844-98D9-81B650A9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0164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D28FD17-A299-4E43-A5E3-23FB1E23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BB633C9-A7C2-A445-96BA-4185D838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DFF287-5609-7A45-B7BF-E01B440A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946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5AAD4-D563-4248-81BF-D6205E2E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21785-4DCB-4F4A-8E26-23E68A098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3FA8CE-8541-B541-A7AD-37357D655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F58571-CD6E-C348-87F7-28387287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5A40C3-022D-3547-85DC-5FA7D437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739861-605F-1E42-B10C-8B806243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142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5CFE8-343D-3A4F-BA07-8EA599F49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BA681C-8268-8F46-8632-8FCBF934F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043041-E5BD-F949-ADB8-188F2033A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01F1F2-F9F2-414A-B193-10FB376C8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963B31-9E1E-BE4D-B71C-203E7899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05A266-81AF-1245-BE1A-84B01404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6164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EFE4D33-52F9-6D40-9179-CCFA83190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57FE84-6E66-AF48-9A21-6D1BD7443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06795C-01A1-A14F-B38F-DBC5FE555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6FFEF7-7832-2649-8C52-59142964E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33E5ED-1FA8-5540-B1B5-DDC6CDECC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12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8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svg"/><Relationship Id="rId7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5C985-0085-8049-8EDE-4F3F02202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0112" y="2880440"/>
            <a:ext cx="5961888" cy="1066628"/>
          </a:xfrm>
        </p:spPr>
        <p:txBody>
          <a:bodyPr>
            <a:noAutofit/>
          </a:bodyPr>
          <a:lstStyle/>
          <a:p>
            <a:r>
              <a:rPr lang="es-EC" sz="4000" b="1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  <a:ea typeface="Gungsuh" panose="02030600000101010101" pitchFamily="18" charset="-127"/>
                <a:cs typeface="Damascus" pitchFamily="2" charset="-78"/>
              </a:rPr>
              <a:t>Generador  Mecánico</a:t>
            </a:r>
            <a:endParaRPr lang="es-EC" sz="4000" b="1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  <a:cs typeface="Damascus" pitchFamily="2" charset="-78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C4D207FF-27FA-B14B-974E-AB5EB24B6007}"/>
              </a:ext>
            </a:extLst>
          </p:cNvPr>
          <p:cNvGrpSpPr/>
          <p:nvPr/>
        </p:nvGrpSpPr>
        <p:grpSpPr>
          <a:xfrm>
            <a:off x="9613808" y="5359222"/>
            <a:ext cx="1904689" cy="1385439"/>
            <a:chOff x="9713768" y="5230665"/>
            <a:chExt cx="1904689" cy="1385439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A080CF4-230B-AE4B-B0F2-DA85F6B6F426}"/>
                </a:ext>
              </a:extLst>
            </p:cNvPr>
            <p:cNvSpPr txBox="1"/>
            <p:nvPr/>
          </p:nvSpPr>
          <p:spPr>
            <a:xfrm>
              <a:off x="9713768" y="6215994"/>
              <a:ext cx="1904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C" sz="2000" b="1" dirty="0">
                  <a:solidFill>
                    <a:schemeClr val="accent1">
                      <a:lumMod val="75000"/>
                    </a:schemeClr>
                  </a:solidFill>
                </a:rPr>
                <a:t>INSANI</a:t>
              </a:r>
              <a:r>
                <a:rPr lang="es-EC" sz="20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s-EC" sz="2000" b="1" dirty="0">
                  <a:solidFill>
                    <a:schemeClr val="bg2">
                      <a:lumMod val="50000"/>
                    </a:schemeClr>
                  </a:solidFill>
                </a:rPr>
                <a:t>Robotics</a:t>
              </a:r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D3070936-8EA4-544D-BD63-95886049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11093" y="5230665"/>
              <a:ext cx="1469026" cy="1066628"/>
            </a:xfrm>
            <a:prstGeom prst="rect">
              <a:avLst/>
            </a:prstGeom>
          </p:spPr>
        </p:pic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9546A62-1F04-E24C-BA22-1BD651077F57}"/>
              </a:ext>
            </a:extLst>
          </p:cNvPr>
          <p:cNvSpPr/>
          <p:nvPr/>
        </p:nvSpPr>
        <p:spPr>
          <a:xfrm>
            <a:off x="5138481" y="113339"/>
            <a:ext cx="63800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7200" b="1" dirty="0">
                <a:solidFill>
                  <a:schemeClr val="accent1">
                    <a:lumMod val="75000"/>
                  </a:schemeClr>
                </a:solidFill>
              </a:rPr>
              <a:t>INSANI</a:t>
            </a:r>
            <a:r>
              <a:rPr lang="es-EC" sz="72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C" sz="7200" b="1" dirty="0">
                <a:solidFill>
                  <a:schemeClr val="bg2">
                    <a:lumMod val="50000"/>
                  </a:schemeClr>
                </a:solidFill>
              </a:rPr>
              <a:t>Robotics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3417AF2-5C62-994F-8E39-BD2F82B5A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44" y="5702532"/>
            <a:ext cx="4428767" cy="89904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13F9A46-7744-C64D-B5C9-BB4D3E22BC6B}"/>
              </a:ext>
            </a:extLst>
          </p:cNvPr>
          <p:cNvGrpSpPr/>
          <p:nvPr/>
        </p:nvGrpSpPr>
        <p:grpSpPr>
          <a:xfrm>
            <a:off x="5961889" y="2192508"/>
            <a:ext cx="5961888" cy="1066628"/>
            <a:chOff x="5961889" y="2192508"/>
            <a:chExt cx="5961888" cy="1066628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40DD0731-6CD3-3F4C-8A89-7E1B9534C4A6}"/>
                </a:ext>
              </a:extLst>
            </p:cNvPr>
            <p:cNvSpPr txBox="1">
              <a:spLocks/>
            </p:cNvSpPr>
            <p:nvPr/>
          </p:nvSpPr>
          <p:spPr>
            <a:xfrm>
              <a:off x="5961889" y="2192508"/>
              <a:ext cx="5961888" cy="106662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C" sz="4000" b="1" dirty="0">
                  <a:latin typeface="Constantia" panose="02030602050306030303" pitchFamily="18" charset="0"/>
                  <a:ea typeface="Gungsuh" panose="02030600000101010101" pitchFamily="18" charset="-127"/>
                  <a:cs typeface="Damascus" pitchFamily="2" charset="-78"/>
                </a:rPr>
                <a:t>lamp</a:t>
              </a:r>
              <a:r>
                <a:rPr lang="es-EC" sz="4400" b="1" dirty="0">
                  <a:solidFill>
                    <a:srgbClr val="00B050"/>
                  </a:solidFill>
                  <a:latin typeface="Constantia" panose="02030602050306030303" pitchFamily="18" charset="0"/>
                  <a:ea typeface="Gungsuh" panose="02030600000101010101" pitchFamily="18" charset="-127"/>
                  <a:cs typeface="Damascus" pitchFamily="2" charset="-78"/>
                </a:rPr>
                <a:t>Crank</a:t>
              </a:r>
              <a:endParaRPr lang="es-EC" sz="4000" b="1" dirty="0">
                <a:solidFill>
                  <a:srgbClr val="00B050"/>
                </a:solidFill>
                <a:latin typeface="Constantia" panose="02030602050306030303" pitchFamily="18" charset="0"/>
                <a:cs typeface="Damascus" pitchFamily="2" charset="-78"/>
              </a:endParaRPr>
            </a:p>
          </p:txBody>
        </p:sp>
        <p:pic>
          <p:nvPicPr>
            <p:cNvPr id="4" name="Gráfico 3" descr="Átomo">
              <a:extLst>
                <a:ext uri="{FF2B5EF4-FFF2-40B4-BE49-F238E27FC236}">
                  <a16:creationId xmlns:a16="http://schemas.microsoft.com/office/drawing/2014/main" id="{BCB5901B-8E99-FE4C-8FD8-1D235AEF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46190" y="234473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98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D2549-8731-BC49-983A-42D0C4940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10" y="875093"/>
            <a:ext cx="3897086" cy="1325563"/>
          </a:xfrm>
        </p:spPr>
        <p:txBody>
          <a:bodyPr>
            <a:normAutofit/>
          </a:bodyPr>
          <a:lstStyle/>
          <a:p>
            <a:r>
              <a:rPr lang="es-EC" sz="4000" b="1" dirty="0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  <p:pic>
        <p:nvPicPr>
          <p:cNvPr id="4" name="Imagen 3" descr="Imagen que contiene interior, azul, mesa, pequeño&#10;&#10;&#10;&#10;Descripción generada automáticamente">
            <a:extLst>
              <a:ext uri="{FF2B5EF4-FFF2-40B4-BE49-F238E27FC236}">
                <a16:creationId xmlns:a16="http://schemas.microsoft.com/office/drawing/2014/main" id="{76EC1540-E86A-4B44-8D85-14258B5BF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923" b="-7247"/>
          <a:stretch/>
        </p:blipFill>
        <p:spPr>
          <a:xfrm>
            <a:off x="4978575" y="1137497"/>
            <a:ext cx="4941259" cy="5392972"/>
          </a:xfrm>
          <a:prstGeom prst="ellipse">
            <a:avLst/>
          </a:prstGeom>
        </p:spPr>
      </p:pic>
      <p:sp>
        <p:nvSpPr>
          <p:cNvPr id="11" name="Recortar rectángulo de esquina diagonal 10">
            <a:extLst>
              <a:ext uri="{FF2B5EF4-FFF2-40B4-BE49-F238E27FC236}">
                <a16:creationId xmlns:a16="http://schemas.microsoft.com/office/drawing/2014/main" id="{9EFF2791-2C6B-5F49-B799-434B10EAB838}"/>
              </a:ext>
            </a:extLst>
          </p:cNvPr>
          <p:cNvSpPr/>
          <p:nvPr/>
        </p:nvSpPr>
        <p:spPr>
          <a:xfrm>
            <a:off x="2380104" y="3283772"/>
            <a:ext cx="2857500" cy="636814"/>
          </a:xfrm>
          <a:prstGeom prst="snip2DiagRect">
            <a:avLst>
              <a:gd name="adj1" fmla="val 0"/>
              <a:gd name="adj2" fmla="val 3273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C" sz="2000" b="1" dirty="0">
                <a:solidFill>
                  <a:srgbClr val="FF0000"/>
                </a:solidFill>
                <a:latin typeface="Copperplate Light" panose="02000604030000020004" pitchFamily="2" charset="77"/>
              </a:rPr>
              <a:t>Genrador a Manivela</a:t>
            </a:r>
          </a:p>
        </p:txBody>
      </p:sp>
      <p:sp>
        <p:nvSpPr>
          <p:cNvPr id="12" name="Recortar rectángulo de esquina diagonal 11">
            <a:extLst>
              <a:ext uri="{FF2B5EF4-FFF2-40B4-BE49-F238E27FC236}">
                <a16:creationId xmlns:a16="http://schemas.microsoft.com/office/drawing/2014/main" id="{FA49FD6A-3A2E-304A-A8D7-368D62609FCD}"/>
              </a:ext>
            </a:extLst>
          </p:cNvPr>
          <p:cNvSpPr/>
          <p:nvPr/>
        </p:nvSpPr>
        <p:spPr>
          <a:xfrm>
            <a:off x="2558143" y="2415662"/>
            <a:ext cx="2857500" cy="636814"/>
          </a:xfrm>
          <a:prstGeom prst="snip2DiagRect">
            <a:avLst>
              <a:gd name="adj1" fmla="val 0"/>
              <a:gd name="adj2" fmla="val 3273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C" sz="2000" b="1" dirty="0">
                <a:solidFill>
                  <a:srgbClr val="FF0000"/>
                </a:solidFill>
                <a:latin typeface="Copperplate Light" panose="02000604030000020004" pitchFamily="2" charset="77"/>
              </a:rPr>
              <a:t>Placa Electronica</a:t>
            </a:r>
          </a:p>
        </p:txBody>
      </p:sp>
      <p:sp>
        <p:nvSpPr>
          <p:cNvPr id="13" name="Recortar rectángulo de esquina diagonal 12">
            <a:extLst>
              <a:ext uri="{FF2B5EF4-FFF2-40B4-BE49-F238E27FC236}">
                <a16:creationId xmlns:a16="http://schemas.microsoft.com/office/drawing/2014/main" id="{C546BE33-1501-EC4A-99B9-97B4D13C350C}"/>
              </a:ext>
            </a:extLst>
          </p:cNvPr>
          <p:cNvSpPr/>
          <p:nvPr/>
        </p:nvSpPr>
        <p:spPr>
          <a:xfrm>
            <a:off x="2336106" y="4140429"/>
            <a:ext cx="2857500" cy="636814"/>
          </a:xfrm>
          <a:prstGeom prst="snip2DiagRect">
            <a:avLst>
              <a:gd name="adj1" fmla="val 0"/>
              <a:gd name="adj2" fmla="val 3273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C" sz="2000" b="1" dirty="0">
                <a:solidFill>
                  <a:srgbClr val="FF0000"/>
                </a:solidFill>
                <a:latin typeface="Copperplate Light" panose="02000604030000020004" pitchFamily="2" charset="77"/>
              </a:rPr>
              <a:t>Lampara provisional </a:t>
            </a:r>
          </a:p>
        </p:txBody>
      </p:sp>
      <p:sp>
        <p:nvSpPr>
          <p:cNvPr id="14" name="Recortar rectángulo de esquina diagonal 13">
            <a:extLst>
              <a:ext uri="{FF2B5EF4-FFF2-40B4-BE49-F238E27FC236}">
                <a16:creationId xmlns:a16="http://schemas.microsoft.com/office/drawing/2014/main" id="{C3C9DDCA-3CF7-A447-8C09-B310D8758992}"/>
              </a:ext>
            </a:extLst>
          </p:cNvPr>
          <p:cNvSpPr/>
          <p:nvPr/>
        </p:nvSpPr>
        <p:spPr>
          <a:xfrm>
            <a:off x="2761053" y="5017042"/>
            <a:ext cx="2857500" cy="636814"/>
          </a:xfrm>
          <a:prstGeom prst="snip2DiagRect">
            <a:avLst>
              <a:gd name="adj1" fmla="val 0"/>
              <a:gd name="adj2" fmla="val 3273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C" sz="2000" b="1" dirty="0">
                <a:solidFill>
                  <a:srgbClr val="FF0000"/>
                </a:solidFill>
                <a:latin typeface="Copperplate Light" panose="02000604030000020004" pitchFamily="2" charset="77"/>
              </a:rPr>
              <a:t>Maqueta representativa</a:t>
            </a:r>
          </a:p>
        </p:txBody>
      </p:sp>
    </p:spTree>
    <p:extLst>
      <p:ext uri="{BB962C8B-B14F-4D97-AF65-F5344CB8AC3E}">
        <p14:creationId xmlns:p14="http://schemas.microsoft.com/office/powerpoint/2010/main" val="341109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DFADA73-617A-F84A-92EF-D544AC72EDDE}"/>
              </a:ext>
            </a:extLst>
          </p:cNvPr>
          <p:cNvSpPr txBox="1">
            <a:spLocks/>
          </p:cNvSpPr>
          <p:nvPr/>
        </p:nvSpPr>
        <p:spPr>
          <a:xfrm>
            <a:off x="781990" y="505059"/>
            <a:ext cx="3484934" cy="491452"/>
          </a:xfrm>
          <a:prstGeom prst="rect">
            <a:avLst/>
          </a:prstGeom>
        </p:spPr>
        <p:txBody>
          <a:bodyPr vert="horz" lIns="129021" tIns="64510" rIns="129021" bIns="64510" rtlCol="0" anchor="b">
            <a:noAutofit/>
          </a:bodyPr>
          <a:lstStyle>
            <a:lvl1pPr algn="ctr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22" b="1" dirty="0">
                <a:solidFill>
                  <a:schemeClr val="bg2">
                    <a:lumMod val="25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Listado de Componentes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CA305D9-059A-8D4A-B0AA-33699D2A2B60}"/>
              </a:ext>
            </a:extLst>
          </p:cNvPr>
          <p:cNvSpPr/>
          <p:nvPr/>
        </p:nvSpPr>
        <p:spPr>
          <a:xfrm>
            <a:off x="6096538" y="29173"/>
            <a:ext cx="6095462" cy="317936"/>
          </a:xfrm>
          <a:prstGeom prst="rect">
            <a:avLst/>
          </a:prstGeom>
          <a:solidFill>
            <a:srgbClr val="DDDDDD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9021" tIns="64510" rIns="129021" bIns="645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sz="254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F1F5421-5458-B249-889E-47DDF654A50C}"/>
              </a:ext>
            </a:extLst>
          </p:cNvPr>
          <p:cNvSpPr/>
          <p:nvPr/>
        </p:nvSpPr>
        <p:spPr>
          <a:xfrm>
            <a:off x="6110828" y="6371188"/>
            <a:ext cx="6095462" cy="420660"/>
          </a:xfrm>
          <a:prstGeom prst="rect">
            <a:avLst/>
          </a:prstGeom>
          <a:solidFill>
            <a:srgbClr val="DDDDDD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2540"/>
          </a:p>
        </p:txBody>
      </p:sp>
      <p:grpSp>
        <p:nvGrpSpPr>
          <p:cNvPr id="80" name="Grupo 79">
            <a:extLst>
              <a:ext uri="{FF2B5EF4-FFF2-40B4-BE49-F238E27FC236}">
                <a16:creationId xmlns:a16="http://schemas.microsoft.com/office/drawing/2014/main" id="{8C268A49-D7BA-AC4C-B90E-BD2445DE1F02}"/>
              </a:ext>
            </a:extLst>
          </p:cNvPr>
          <p:cNvGrpSpPr/>
          <p:nvPr/>
        </p:nvGrpSpPr>
        <p:grpSpPr>
          <a:xfrm>
            <a:off x="1632015" y="5791128"/>
            <a:ext cx="5961888" cy="1066628"/>
            <a:chOff x="5961889" y="2192508"/>
            <a:chExt cx="5961888" cy="1066628"/>
          </a:xfrm>
        </p:grpSpPr>
        <p:sp>
          <p:nvSpPr>
            <p:cNvPr id="83" name="Título 1">
              <a:extLst>
                <a:ext uri="{FF2B5EF4-FFF2-40B4-BE49-F238E27FC236}">
                  <a16:creationId xmlns:a16="http://schemas.microsoft.com/office/drawing/2014/main" id="{F7A0D02C-A9DE-4845-903B-AE3CB915A27C}"/>
                </a:ext>
              </a:extLst>
            </p:cNvPr>
            <p:cNvSpPr txBox="1">
              <a:spLocks/>
            </p:cNvSpPr>
            <p:nvPr/>
          </p:nvSpPr>
          <p:spPr>
            <a:xfrm>
              <a:off x="5961889" y="2192508"/>
              <a:ext cx="5961888" cy="106662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C" sz="4000" b="1" dirty="0">
                  <a:latin typeface="Constantia" panose="02030602050306030303" pitchFamily="18" charset="0"/>
                  <a:ea typeface="Gungsuh" panose="02030600000101010101" pitchFamily="18" charset="-127"/>
                  <a:cs typeface="Damascus" pitchFamily="2" charset="-78"/>
                </a:rPr>
                <a:t>lamp</a:t>
              </a:r>
              <a:r>
                <a:rPr lang="es-EC" sz="4400" b="1" dirty="0">
                  <a:solidFill>
                    <a:srgbClr val="00B050"/>
                  </a:solidFill>
                  <a:latin typeface="Constantia" panose="02030602050306030303" pitchFamily="18" charset="0"/>
                  <a:ea typeface="Gungsuh" panose="02030600000101010101" pitchFamily="18" charset="-127"/>
                  <a:cs typeface="Damascus" pitchFamily="2" charset="-78"/>
                </a:rPr>
                <a:t>Crank</a:t>
              </a:r>
              <a:endParaRPr lang="es-EC" sz="4000" b="1" dirty="0">
                <a:solidFill>
                  <a:srgbClr val="00B050"/>
                </a:solidFill>
                <a:latin typeface="Constantia" panose="02030602050306030303" pitchFamily="18" charset="0"/>
                <a:cs typeface="Damascus" pitchFamily="2" charset="-78"/>
              </a:endParaRPr>
            </a:p>
          </p:txBody>
        </p:sp>
        <p:pic>
          <p:nvPicPr>
            <p:cNvPr id="93" name="Gráfico 92" descr="Átomo">
              <a:extLst>
                <a:ext uri="{FF2B5EF4-FFF2-40B4-BE49-F238E27FC236}">
                  <a16:creationId xmlns:a16="http://schemas.microsoft.com/office/drawing/2014/main" id="{EECABDB5-7B50-A146-B745-AD408DE28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46190" y="2344736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51220170-76A8-6343-8720-4F45C46022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07" t="20023" r="20202" b="13138"/>
          <a:stretch/>
        </p:blipFill>
        <p:spPr>
          <a:xfrm>
            <a:off x="7114835" y="4773077"/>
            <a:ext cx="986364" cy="927045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F6EFC5C4-E880-D24D-B563-B47B67D4ADD9}"/>
              </a:ext>
            </a:extLst>
          </p:cNvPr>
          <p:cNvGrpSpPr/>
          <p:nvPr/>
        </p:nvGrpSpPr>
        <p:grpSpPr>
          <a:xfrm>
            <a:off x="9413598" y="4689036"/>
            <a:ext cx="2360559" cy="1339165"/>
            <a:chOff x="8641838" y="5067244"/>
            <a:chExt cx="2360559" cy="1339165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4A8D1E2D-7590-8C42-872F-F1646ACF3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30" r="5235"/>
            <a:stretch/>
          </p:blipFill>
          <p:spPr>
            <a:xfrm>
              <a:off x="8641838" y="5067244"/>
              <a:ext cx="1786170" cy="1291633"/>
            </a:xfrm>
            <a:prstGeom prst="roundRect">
              <a:avLst>
                <a:gd name="adj" fmla="val 28455"/>
              </a:avLst>
            </a:prstGeom>
          </p:spPr>
        </p:pic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E8F20D6F-7B41-D542-A3E1-F8185BE9EABF}"/>
                </a:ext>
              </a:extLst>
            </p:cNvPr>
            <p:cNvSpPr txBox="1"/>
            <p:nvPr/>
          </p:nvSpPr>
          <p:spPr>
            <a:xfrm>
              <a:off x="9949808" y="5575412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1x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M</a:t>
              </a:r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anivela corta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655EB5F-F506-9849-B92D-6FDE3ABED34B}"/>
              </a:ext>
            </a:extLst>
          </p:cNvPr>
          <p:cNvGrpSpPr/>
          <p:nvPr/>
        </p:nvGrpSpPr>
        <p:grpSpPr>
          <a:xfrm>
            <a:off x="9400976" y="2934256"/>
            <a:ext cx="2245491" cy="1354953"/>
            <a:chOff x="8915964" y="3405333"/>
            <a:chExt cx="2245491" cy="1354953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85008352-F096-5542-8619-4D9C7565B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79" t="3068" r="4233" b="5075"/>
            <a:stretch/>
          </p:blipFill>
          <p:spPr>
            <a:xfrm>
              <a:off x="8915964" y="3405333"/>
              <a:ext cx="1719197" cy="1337757"/>
            </a:xfrm>
            <a:prstGeom prst="rect">
              <a:avLst/>
            </a:prstGeom>
          </p:spPr>
        </p:pic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F3F40687-EF72-A04D-885D-49FC2A78AEB9}"/>
                </a:ext>
              </a:extLst>
            </p:cNvPr>
            <p:cNvSpPr txBox="1"/>
            <p:nvPr/>
          </p:nvSpPr>
          <p:spPr>
            <a:xfrm>
              <a:off x="10108866" y="3929289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1x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M</a:t>
              </a:r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anivela larga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0444CB3-FE7F-AA42-99E2-C1959DF31519}"/>
              </a:ext>
            </a:extLst>
          </p:cNvPr>
          <p:cNvGrpSpPr/>
          <p:nvPr/>
        </p:nvGrpSpPr>
        <p:grpSpPr>
          <a:xfrm>
            <a:off x="6756662" y="2993176"/>
            <a:ext cx="2334725" cy="1377423"/>
            <a:chOff x="5920635" y="4767964"/>
            <a:chExt cx="2334725" cy="1377423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E59548A8-F5E0-7341-BF64-4E1CF0233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335" t="5719" r="15087" b="6402"/>
            <a:stretch/>
          </p:blipFill>
          <p:spPr>
            <a:xfrm>
              <a:off x="5920635" y="4767964"/>
              <a:ext cx="1443962" cy="1313194"/>
            </a:xfrm>
            <a:prstGeom prst="rect">
              <a:avLst/>
            </a:prstGeom>
          </p:spPr>
        </p:pic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F881624C-C057-2648-BD54-CBE0B2FF43A9}"/>
                </a:ext>
              </a:extLst>
            </p:cNvPr>
            <p:cNvSpPr txBox="1"/>
            <p:nvPr/>
          </p:nvSpPr>
          <p:spPr>
            <a:xfrm>
              <a:off x="7202771" y="5314390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2x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Soporte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PCB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3B214C5B-9AD8-A042-A3D1-24C0DF7D62B7}"/>
              </a:ext>
            </a:extLst>
          </p:cNvPr>
          <p:cNvGrpSpPr/>
          <p:nvPr/>
        </p:nvGrpSpPr>
        <p:grpSpPr>
          <a:xfrm>
            <a:off x="4470954" y="3392308"/>
            <a:ext cx="2109953" cy="1046440"/>
            <a:chOff x="3505350" y="4889794"/>
            <a:chExt cx="2109953" cy="1046440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538EBDE9-BB44-424E-8FAA-3A35C300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05350" y="4890621"/>
              <a:ext cx="1128538" cy="1028052"/>
            </a:xfrm>
            <a:prstGeom prst="rect">
              <a:avLst/>
            </a:prstGeom>
          </p:spPr>
        </p:pic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7F35CAB0-24F3-9E45-8DE3-3868498E3CF6}"/>
                </a:ext>
              </a:extLst>
            </p:cNvPr>
            <p:cNvSpPr txBox="1"/>
            <p:nvPr/>
          </p:nvSpPr>
          <p:spPr>
            <a:xfrm>
              <a:off x="4562714" y="4889794"/>
              <a:ext cx="1052589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1x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Pasador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Soporte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PCB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21B79571-406C-104B-81A9-9C4BA971E8A1}"/>
              </a:ext>
            </a:extLst>
          </p:cNvPr>
          <p:cNvGrpSpPr/>
          <p:nvPr/>
        </p:nvGrpSpPr>
        <p:grpSpPr>
          <a:xfrm>
            <a:off x="4544236" y="4764871"/>
            <a:ext cx="1964762" cy="830997"/>
            <a:chOff x="5342934" y="4880656"/>
            <a:chExt cx="1964762" cy="830997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E05FE211-F6B3-9540-8AE0-5DC26934D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8521" t="19470" r="17940" b="17530"/>
            <a:stretch/>
          </p:blipFill>
          <p:spPr>
            <a:xfrm>
              <a:off x="5342934" y="5085133"/>
              <a:ext cx="874371" cy="543921"/>
            </a:xfrm>
            <a:prstGeom prst="rect">
              <a:avLst/>
            </a:prstGeom>
          </p:spPr>
        </p:pic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6557E544-F0BA-E443-8648-6A687C0C132F}"/>
                </a:ext>
              </a:extLst>
            </p:cNvPr>
            <p:cNvSpPr txBox="1"/>
            <p:nvPr/>
          </p:nvSpPr>
          <p:spPr>
            <a:xfrm>
              <a:off x="6255107" y="4880656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1x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Contra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Pasador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FB7C731-A762-EF4A-B3FA-2FC7313954A8}"/>
              </a:ext>
            </a:extLst>
          </p:cNvPr>
          <p:cNvGrpSpPr/>
          <p:nvPr/>
        </p:nvGrpSpPr>
        <p:grpSpPr>
          <a:xfrm>
            <a:off x="9602452" y="1646448"/>
            <a:ext cx="1982851" cy="893413"/>
            <a:chOff x="10277045" y="2194441"/>
            <a:chExt cx="1982851" cy="893413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20A8E04-BF99-674A-BE6F-28BB70BC8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8735" t="12605" r="15811" b="15056"/>
            <a:stretch/>
          </p:blipFill>
          <p:spPr>
            <a:xfrm>
              <a:off x="10277045" y="2194441"/>
              <a:ext cx="930262" cy="893413"/>
            </a:xfrm>
            <a:prstGeom prst="rect">
              <a:avLst/>
            </a:prstGeom>
          </p:spPr>
        </p:pic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522FC27A-E006-8B43-9E40-FE0A74346DAE}"/>
                </a:ext>
              </a:extLst>
            </p:cNvPr>
            <p:cNvSpPr txBox="1"/>
            <p:nvPr/>
          </p:nvSpPr>
          <p:spPr>
            <a:xfrm>
              <a:off x="11207307" y="2254722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1x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Base manivela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45A35EFE-A394-0949-BBBB-A8777E072752}"/>
              </a:ext>
            </a:extLst>
          </p:cNvPr>
          <p:cNvGrpSpPr/>
          <p:nvPr/>
        </p:nvGrpSpPr>
        <p:grpSpPr>
          <a:xfrm>
            <a:off x="7073492" y="1820678"/>
            <a:ext cx="1978037" cy="834444"/>
            <a:chOff x="10194724" y="855277"/>
            <a:chExt cx="1978037" cy="834444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3CA44E8F-708E-E441-9D7B-4E967F69C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6444" t="13058" r="27171" b="17591"/>
            <a:stretch/>
          </p:blipFill>
          <p:spPr>
            <a:xfrm>
              <a:off x="10194724" y="963544"/>
              <a:ext cx="702117" cy="726177"/>
            </a:xfrm>
            <a:prstGeom prst="rect">
              <a:avLst/>
            </a:prstGeom>
          </p:spPr>
        </p:pic>
        <p:sp>
          <p:nvSpPr>
            <p:cNvPr id="117" name="CuadroTexto 116">
              <a:extLst>
                <a:ext uri="{FF2B5EF4-FFF2-40B4-BE49-F238E27FC236}">
                  <a16:creationId xmlns:a16="http://schemas.microsoft.com/office/drawing/2014/main" id="{CC2C97A6-D8CE-C142-9865-FA476BDF0346}"/>
                </a:ext>
              </a:extLst>
            </p:cNvPr>
            <p:cNvSpPr txBox="1"/>
            <p:nvPr/>
          </p:nvSpPr>
          <p:spPr>
            <a:xfrm>
              <a:off x="11120172" y="855277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1x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Seguro manivela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CF9F45F0-2C1A-9541-A40F-581B0643D679}"/>
              </a:ext>
            </a:extLst>
          </p:cNvPr>
          <p:cNvGrpSpPr/>
          <p:nvPr/>
        </p:nvGrpSpPr>
        <p:grpSpPr>
          <a:xfrm>
            <a:off x="4363001" y="1149920"/>
            <a:ext cx="2283156" cy="1780016"/>
            <a:chOff x="2193319" y="2745664"/>
            <a:chExt cx="2283156" cy="1780016"/>
          </a:xfrm>
        </p:grpSpPr>
        <p:pic>
          <p:nvPicPr>
            <p:cNvPr id="21" name="Imagen 20" descr="Imagen que contiene accesorios metálicos&#10;&#10;&#10;&#10;Descripción generada automáticamente">
              <a:extLst>
                <a:ext uri="{FF2B5EF4-FFF2-40B4-BE49-F238E27FC236}">
                  <a16:creationId xmlns:a16="http://schemas.microsoft.com/office/drawing/2014/main" id="{F21784CD-2E1C-A146-B5C2-677413432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615863" flipH="1">
              <a:off x="2193319" y="2745664"/>
              <a:ext cx="2283156" cy="1675711"/>
            </a:xfrm>
            <a:prstGeom prst="rect">
              <a:avLst/>
            </a:prstGeom>
          </p:spPr>
        </p:pic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36BA4049-BF6F-334C-997E-5FB99F6C3DFB}"/>
                </a:ext>
              </a:extLst>
            </p:cNvPr>
            <p:cNvSpPr txBox="1"/>
            <p:nvPr/>
          </p:nvSpPr>
          <p:spPr>
            <a:xfrm>
              <a:off x="2519723" y="3694683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2x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Bases 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laterales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0522F20B-E16C-D64E-A412-E851C8464A67}"/>
              </a:ext>
            </a:extLst>
          </p:cNvPr>
          <p:cNvSpPr txBox="1"/>
          <p:nvPr/>
        </p:nvSpPr>
        <p:spPr>
          <a:xfrm>
            <a:off x="8105970" y="4864083"/>
            <a:ext cx="1052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b="1" dirty="0">
                <a:solidFill>
                  <a:srgbClr val="00B050"/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1x</a:t>
            </a:r>
            <a:r>
              <a:rPr lang="es-EC" sz="1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 </a:t>
            </a:r>
            <a:r>
              <a:rPr lang="es-EC" sz="1400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Soporte</a:t>
            </a:r>
          </a:p>
          <a:p>
            <a:r>
              <a:rPr lang="es-EC" sz="1400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PCB</a:t>
            </a:r>
            <a:endParaRPr lang="es-EC" sz="1050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B4769EB4-1959-AA4B-97F6-3817AFBEA3E9}"/>
              </a:ext>
            </a:extLst>
          </p:cNvPr>
          <p:cNvGrpSpPr/>
          <p:nvPr/>
        </p:nvGrpSpPr>
        <p:grpSpPr>
          <a:xfrm>
            <a:off x="1490983" y="1287048"/>
            <a:ext cx="2852779" cy="1610378"/>
            <a:chOff x="1490983" y="1287048"/>
            <a:chExt cx="2852779" cy="1610378"/>
          </a:xfrm>
        </p:grpSpPr>
        <p:pic>
          <p:nvPicPr>
            <p:cNvPr id="87" name="Picture 4" descr="page1image5948192">
              <a:extLst>
                <a:ext uri="{FF2B5EF4-FFF2-40B4-BE49-F238E27FC236}">
                  <a16:creationId xmlns:a16="http://schemas.microsoft.com/office/drawing/2014/main" id="{F1FDA9D3-4031-9B41-B98F-C89A8BC78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401118" y="1376913"/>
              <a:ext cx="1610378" cy="1430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EEB3B170-C3B7-CF45-9C07-E3019F6EF1FE}"/>
                </a:ext>
              </a:extLst>
            </p:cNvPr>
            <p:cNvSpPr txBox="1"/>
            <p:nvPr/>
          </p:nvSpPr>
          <p:spPr>
            <a:xfrm>
              <a:off x="2650874" y="2146033"/>
              <a:ext cx="16928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16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Motoreductor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No incluido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1FBBF8F9-B50D-714E-8A2D-E788B61E4F64}"/>
              </a:ext>
            </a:extLst>
          </p:cNvPr>
          <p:cNvGrpSpPr/>
          <p:nvPr/>
        </p:nvGrpSpPr>
        <p:grpSpPr>
          <a:xfrm>
            <a:off x="1568974" y="4230952"/>
            <a:ext cx="2385157" cy="409876"/>
            <a:chOff x="670362" y="2191911"/>
            <a:chExt cx="1720800" cy="290489"/>
          </a:xfrm>
        </p:grpSpPr>
        <p:pic>
          <p:nvPicPr>
            <p:cNvPr id="130" name="Imagen 129">
              <a:extLst>
                <a:ext uri="{FF2B5EF4-FFF2-40B4-BE49-F238E27FC236}">
                  <a16:creationId xmlns:a16="http://schemas.microsoft.com/office/drawing/2014/main" id="{622AE0F8-B6CF-5544-ACAE-B7A526FBD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70362" y="2191911"/>
              <a:ext cx="1720800" cy="290489"/>
            </a:xfrm>
            <a:prstGeom prst="rect">
              <a:avLst/>
            </a:prstGeom>
          </p:spPr>
        </p:pic>
        <p:cxnSp>
          <p:nvCxnSpPr>
            <p:cNvPr id="131" name="Conector recto 130">
              <a:extLst>
                <a:ext uri="{FF2B5EF4-FFF2-40B4-BE49-F238E27FC236}">
                  <a16:creationId xmlns:a16="http://schemas.microsoft.com/office/drawing/2014/main" id="{4C38783B-1F67-E845-92D3-DE371A6DB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8717" y="2290882"/>
              <a:ext cx="1620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75176750-A85D-554A-8328-8F10A7959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9043" y="2386444"/>
              <a:ext cx="1620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" name="Imagen 132">
            <a:extLst>
              <a:ext uri="{FF2B5EF4-FFF2-40B4-BE49-F238E27FC236}">
                <a16:creationId xmlns:a16="http://schemas.microsoft.com/office/drawing/2014/main" id="{3F896957-9432-204E-BF2E-BA1AECD3508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957" r="40961"/>
          <a:stretch/>
        </p:blipFill>
        <p:spPr>
          <a:xfrm>
            <a:off x="1913576" y="3469131"/>
            <a:ext cx="805479" cy="544847"/>
          </a:xfrm>
          <a:prstGeom prst="rect">
            <a:avLst/>
          </a:prstGeom>
        </p:spPr>
      </p:pic>
      <p:grpSp>
        <p:nvGrpSpPr>
          <p:cNvPr id="134" name="Grupo 133">
            <a:extLst>
              <a:ext uri="{FF2B5EF4-FFF2-40B4-BE49-F238E27FC236}">
                <a16:creationId xmlns:a16="http://schemas.microsoft.com/office/drawing/2014/main" id="{842D4350-E778-3948-A3B3-7BE0E88D2FC1}"/>
              </a:ext>
            </a:extLst>
          </p:cNvPr>
          <p:cNvGrpSpPr/>
          <p:nvPr/>
        </p:nvGrpSpPr>
        <p:grpSpPr>
          <a:xfrm>
            <a:off x="1568974" y="5064559"/>
            <a:ext cx="2163801" cy="509595"/>
            <a:chOff x="968472" y="4608793"/>
            <a:chExt cx="2163801" cy="509595"/>
          </a:xfrm>
        </p:grpSpPr>
        <p:grpSp>
          <p:nvGrpSpPr>
            <p:cNvPr id="135" name="Grupo 134">
              <a:extLst>
                <a:ext uri="{FF2B5EF4-FFF2-40B4-BE49-F238E27FC236}">
                  <a16:creationId xmlns:a16="http://schemas.microsoft.com/office/drawing/2014/main" id="{12607276-1932-2043-9017-BCCE940A308F}"/>
                </a:ext>
              </a:extLst>
            </p:cNvPr>
            <p:cNvGrpSpPr/>
            <p:nvPr/>
          </p:nvGrpSpPr>
          <p:grpSpPr>
            <a:xfrm>
              <a:off x="968472" y="4608793"/>
              <a:ext cx="2163801" cy="509595"/>
              <a:chOff x="686379" y="3237842"/>
              <a:chExt cx="1116000" cy="229421"/>
            </a:xfrm>
          </p:grpSpPr>
          <p:pic>
            <p:nvPicPr>
              <p:cNvPr id="137" name="Imagen 136">
                <a:extLst>
                  <a:ext uri="{FF2B5EF4-FFF2-40B4-BE49-F238E27FC236}">
                    <a16:creationId xmlns:a16="http://schemas.microsoft.com/office/drawing/2014/main" id="{1C2B5EB5-7780-1F43-9E13-5012376EB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6379" y="3237842"/>
                <a:ext cx="1116000" cy="229421"/>
              </a:xfrm>
              <a:prstGeom prst="rect">
                <a:avLst/>
              </a:prstGeom>
            </p:spPr>
          </p:pic>
          <p:cxnSp>
            <p:nvCxnSpPr>
              <p:cNvPr id="138" name="Conector recto 137">
                <a:extLst>
                  <a:ext uri="{FF2B5EF4-FFF2-40B4-BE49-F238E27FC236}">
                    <a16:creationId xmlns:a16="http://schemas.microsoft.com/office/drawing/2014/main" id="{821A535B-60AC-E64C-A01B-86B7A500B3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6208" y="3309078"/>
                <a:ext cx="154800" cy="0"/>
              </a:xfrm>
              <a:prstGeom prst="line">
                <a:avLst/>
              </a:prstGeom>
              <a:ln w="762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Conector recto 138">
                <a:extLst>
                  <a:ext uri="{FF2B5EF4-FFF2-40B4-BE49-F238E27FC236}">
                    <a16:creationId xmlns:a16="http://schemas.microsoft.com/office/drawing/2014/main" id="{E4B3195E-D6FB-7F40-B96A-F52E51FDC7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6534" y="3409167"/>
                <a:ext cx="154800" cy="0"/>
              </a:xfrm>
              <a:prstGeom prst="line">
                <a:avLst/>
              </a:prstGeom>
              <a:ln w="762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6" name="CuadroTexto 135">
              <a:extLst>
                <a:ext uri="{FF2B5EF4-FFF2-40B4-BE49-F238E27FC236}">
                  <a16:creationId xmlns:a16="http://schemas.microsoft.com/office/drawing/2014/main" id="{D03E3EC1-D21F-2342-9854-39D392ADC629}"/>
                </a:ext>
              </a:extLst>
            </p:cNvPr>
            <p:cNvSpPr txBox="1"/>
            <p:nvPr/>
          </p:nvSpPr>
          <p:spPr>
            <a:xfrm>
              <a:off x="2438787" y="4720949"/>
              <a:ext cx="6645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C" sz="1200" b="1" dirty="0"/>
                <a:t>M4x20</a:t>
              </a:r>
              <a:endParaRPr lang="es-EC" sz="1400" b="1" dirty="0"/>
            </a:p>
          </p:txBody>
        </p:sp>
      </p:grp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33265771-7030-D243-BCA7-04CE19C730C5}"/>
              </a:ext>
            </a:extLst>
          </p:cNvPr>
          <p:cNvSpPr txBox="1"/>
          <p:nvPr/>
        </p:nvSpPr>
        <p:spPr>
          <a:xfrm>
            <a:off x="2760199" y="3281103"/>
            <a:ext cx="10525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b="1" dirty="0">
                <a:solidFill>
                  <a:srgbClr val="00B050"/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3x </a:t>
            </a:r>
            <a:r>
              <a:rPr lang="es-EC" sz="1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s-EC" sz="1400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Tuerca M3</a:t>
            </a:r>
            <a:endParaRPr lang="es-EC" sz="1050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1E1C66EE-AABC-F44D-B62C-C6158F7DE992}"/>
              </a:ext>
            </a:extLst>
          </p:cNvPr>
          <p:cNvSpPr txBox="1"/>
          <p:nvPr/>
        </p:nvSpPr>
        <p:spPr>
          <a:xfrm>
            <a:off x="2760199" y="5027075"/>
            <a:ext cx="1403444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C" sz="2000" b="1" dirty="0">
                <a:solidFill>
                  <a:srgbClr val="00B050"/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3x</a:t>
            </a:r>
            <a:r>
              <a:rPr lang="es-EC" sz="1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s-EC" sz="1400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Perno M4x20</a:t>
            </a:r>
            <a:endParaRPr lang="es-EC" sz="1050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4FEF4AAC-FFDF-9148-9F76-D5033971AAF8}"/>
              </a:ext>
            </a:extLst>
          </p:cNvPr>
          <p:cNvSpPr txBox="1"/>
          <p:nvPr/>
        </p:nvSpPr>
        <p:spPr>
          <a:xfrm>
            <a:off x="3214335" y="3904888"/>
            <a:ext cx="105258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C" sz="2000" b="1" dirty="0">
                <a:solidFill>
                  <a:srgbClr val="00B050"/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3x</a:t>
            </a:r>
            <a:r>
              <a:rPr lang="es-EC" sz="1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s-EC" sz="1400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Perno M3x30</a:t>
            </a:r>
            <a:endParaRPr lang="es-EC" sz="1050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7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7C792CC8-B116-C142-851A-ED9E3C238B73}"/>
              </a:ext>
            </a:extLst>
          </p:cNvPr>
          <p:cNvSpPr txBox="1">
            <a:spLocks/>
          </p:cNvSpPr>
          <p:nvPr/>
        </p:nvSpPr>
        <p:spPr>
          <a:xfrm>
            <a:off x="891672" y="1464321"/>
            <a:ext cx="5009901" cy="62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3600" b="1" dirty="0"/>
              <a:t>Ensamble P1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DC7096D8-47CE-7540-B5DE-EB2DB8615EAE}"/>
              </a:ext>
            </a:extLst>
          </p:cNvPr>
          <p:cNvGrpSpPr/>
          <p:nvPr/>
        </p:nvGrpSpPr>
        <p:grpSpPr>
          <a:xfrm>
            <a:off x="-122658" y="384662"/>
            <a:ext cx="5961888" cy="1066628"/>
            <a:chOff x="5961889" y="2192508"/>
            <a:chExt cx="5961888" cy="1066628"/>
          </a:xfrm>
        </p:grpSpPr>
        <p:sp>
          <p:nvSpPr>
            <p:cNvPr id="26" name="Título 1">
              <a:extLst>
                <a:ext uri="{FF2B5EF4-FFF2-40B4-BE49-F238E27FC236}">
                  <a16:creationId xmlns:a16="http://schemas.microsoft.com/office/drawing/2014/main" id="{96466156-287E-5742-82D2-813C2E0679D0}"/>
                </a:ext>
              </a:extLst>
            </p:cNvPr>
            <p:cNvSpPr txBox="1">
              <a:spLocks/>
            </p:cNvSpPr>
            <p:nvPr/>
          </p:nvSpPr>
          <p:spPr>
            <a:xfrm>
              <a:off x="5961889" y="2192508"/>
              <a:ext cx="5961888" cy="106662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C" sz="4000" b="1" dirty="0">
                  <a:latin typeface="Constantia" panose="02030602050306030303" pitchFamily="18" charset="0"/>
                  <a:ea typeface="Gungsuh" panose="02030600000101010101" pitchFamily="18" charset="-127"/>
                  <a:cs typeface="Damascus" pitchFamily="2" charset="-78"/>
                </a:rPr>
                <a:t>lamp</a:t>
              </a:r>
              <a:r>
                <a:rPr lang="es-EC" sz="4400" b="1" dirty="0">
                  <a:solidFill>
                    <a:srgbClr val="00B050"/>
                  </a:solidFill>
                  <a:latin typeface="Constantia" panose="02030602050306030303" pitchFamily="18" charset="0"/>
                  <a:ea typeface="Gungsuh" panose="02030600000101010101" pitchFamily="18" charset="-127"/>
                  <a:cs typeface="Damascus" pitchFamily="2" charset="-78"/>
                </a:rPr>
                <a:t>Crank</a:t>
              </a:r>
              <a:endParaRPr lang="es-EC" sz="4000" b="1" dirty="0">
                <a:solidFill>
                  <a:srgbClr val="00B050"/>
                </a:solidFill>
                <a:latin typeface="Constantia" panose="02030602050306030303" pitchFamily="18" charset="0"/>
                <a:cs typeface="Damascus" pitchFamily="2" charset="-78"/>
              </a:endParaRPr>
            </a:p>
          </p:txBody>
        </p:sp>
        <p:pic>
          <p:nvPicPr>
            <p:cNvPr id="27" name="Gráfico 26" descr="Átomo">
              <a:extLst>
                <a:ext uri="{FF2B5EF4-FFF2-40B4-BE49-F238E27FC236}">
                  <a16:creationId xmlns:a16="http://schemas.microsoft.com/office/drawing/2014/main" id="{63FD6F7A-A6F6-9348-9B8E-305401239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46190" y="2344736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4048D16-81EA-5A40-9212-E5B9DF118033}"/>
              </a:ext>
            </a:extLst>
          </p:cNvPr>
          <p:cNvGrpSpPr/>
          <p:nvPr/>
        </p:nvGrpSpPr>
        <p:grpSpPr>
          <a:xfrm>
            <a:off x="1060909" y="2031724"/>
            <a:ext cx="2444469" cy="1538921"/>
            <a:chOff x="2018327" y="2897964"/>
            <a:chExt cx="2444469" cy="1538921"/>
          </a:xfrm>
        </p:grpSpPr>
        <p:pic>
          <p:nvPicPr>
            <p:cNvPr id="29" name="Imagen 28" descr="Imagen que contiene accesorios metálicos&#10;&#10;&#10;&#10;Descripción generada automáticamente">
              <a:extLst>
                <a:ext uri="{FF2B5EF4-FFF2-40B4-BE49-F238E27FC236}">
                  <a16:creationId xmlns:a16="http://schemas.microsoft.com/office/drawing/2014/main" id="{418E1E5E-5653-904E-9D9D-3AF05960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15863" flipH="1">
              <a:off x="2366016" y="2897964"/>
              <a:ext cx="2096780" cy="1538921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920AB753-D5BF-994B-A9BE-C9EAB913E11A}"/>
                </a:ext>
              </a:extLst>
            </p:cNvPr>
            <p:cNvSpPr txBox="1"/>
            <p:nvPr/>
          </p:nvSpPr>
          <p:spPr>
            <a:xfrm>
              <a:off x="2018327" y="3372839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2x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Bases 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laterales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4D91840A-AF12-0D46-AC4F-3E4EE9CE882B}"/>
              </a:ext>
            </a:extLst>
          </p:cNvPr>
          <p:cNvGrpSpPr/>
          <p:nvPr/>
        </p:nvGrpSpPr>
        <p:grpSpPr>
          <a:xfrm>
            <a:off x="686370" y="3677576"/>
            <a:ext cx="2852778" cy="1305606"/>
            <a:chOff x="1490984" y="1591820"/>
            <a:chExt cx="2852778" cy="1305606"/>
          </a:xfrm>
        </p:grpSpPr>
        <p:pic>
          <p:nvPicPr>
            <p:cNvPr id="32" name="Picture 4" descr="page1image5948192">
              <a:extLst>
                <a:ext uri="{FF2B5EF4-FFF2-40B4-BE49-F238E27FC236}">
                  <a16:creationId xmlns:a16="http://schemas.microsoft.com/office/drawing/2014/main" id="{83DCB7D3-1759-1241-ADFC-0023CBDDE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418126" y="1664678"/>
              <a:ext cx="1305606" cy="1159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276A7BB1-1DEE-754E-AC63-511884F448D9}"/>
                </a:ext>
              </a:extLst>
            </p:cNvPr>
            <p:cNvSpPr txBox="1"/>
            <p:nvPr/>
          </p:nvSpPr>
          <p:spPr>
            <a:xfrm>
              <a:off x="2650874" y="2146033"/>
              <a:ext cx="16928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16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Motoreductor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No incluido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2B6F88C1-3666-9441-9058-B301EAE5199B}"/>
              </a:ext>
            </a:extLst>
          </p:cNvPr>
          <p:cNvGrpSpPr/>
          <p:nvPr/>
        </p:nvGrpSpPr>
        <p:grpSpPr>
          <a:xfrm>
            <a:off x="767383" y="5253273"/>
            <a:ext cx="2385157" cy="409876"/>
            <a:chOff x="670362" y="2191911"/>
            <a:chExt cx="1720800" cy="290489"/>
          </a:xfrm>
        </p:grpSpPr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0593F98D-3004-FA4E-9209-AC852A561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0362" y="2191911"/>
              <a:ext cx="1720800" cy="290489"/>
            </a:xfrm>
            <a:prstGeom prst="rect">
              <a:avLst/>
            </a:prstGeom>
          </p:spPr>
        </p:pic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A632DAD0-166B-0B49-830D-2E308BAED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8717" y="2290882"/>
              <a:ext cx="1620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177EDC90-29AA-C241-B89C-B6A75E7BC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9043" y="2386444"/>
              <a:ext cx="1620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F366050-1549-1949-BCBD-CD75B3C1B43F}"/>
              </a:ext>
            </a:extLst>
          </p:cNvPr>
          <p:cNvGrpSpPr/>
          <p:nvPr/>
        </p:nvGrpSpPr>
        <p:grpSpPr>
          <a:xfrm>
            <a:off x="1266315" y="5804768"/>
            <a:ext cx="1615137" cy="656443"/>
            <a:chOff x="4274592" y="5127638"/>
            <a:chExt cx="1615137" cy="656443"/>
          </a:xfrm>
        </p:grpSpPr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D7A3C49F-D2F4-B74D-9818-334FA5263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9957" r="40961"/>
            <a:stretch/>
          </p:blipFill>
          <p:spPr>
            <a:xfrm>
              <a:off x="4274592" y="5239234"/>
              <a:ext cx="805479" cy="544847"/>
            </a:xfrm>
            <a:prstGeom prst="rect">
              <a:avLst/>
            </a:prstGeom>
          </p:spPr>
        </p:pic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80D967DF-70F0-AC41-B06C-2BF7C8DFBBD7}"/>
                </a:ext>
              </a:extLst>
            </p:cNvPr>
            <p:cNvSpPr txBox="1"/>
            <p:nvPr/>
          </p:nvSpPr>
          <p:spPr>
            <a:xfrm>
              <a:off x="4837140" y="5127638"/>
              <a:ext cx="105258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3x 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Tuerca M3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4376CCEB-8C0E-924E-BF56-A1CCC32F8886}"/>
              </a:ext>
            </a:extLst>
          </p:cNvPr>
          <p:cNvCxnSpPr>
            <a:cxnSpLocks/>
          </p:cNvCxnSpPr>
          <p:nvPr/>
        </p:nvCxnSpPr>
        <p:spPr>
          <a:xfrm>
            <a:off x="8161425" y="2850305"/>
            <a:ext cx="88145" cy="8480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o 61">
            <a:extLst>
              <a:ext uri="{FF2B5EF4-FFF2-40B4-BE49-F238E27FC236}">
                <a16:creationId xmlns:a16="http://schemas.microsoft.com/office/drawing/2014/main" id="{D7C37B66-D3AC-8647-9562-2F14678AF54F}"/>
              </a:ext>
            </a:extLst>
          </p:cNvPr>
          <p:cNvGrpSpPr/>
          <p:nvPr/>
        </p:nvGrpSpPr>
        <p:grpSpPr>
          <a:xfrm>
            <a:off x="5200157" y="1314921"/>
            <a:ext cx="5626100" cy="5105400"/>
            <a:chOff x="5809494" y="940003"/>
            <a:chExt cx="5626100" cy="510540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F6E35C3D-D403-0B40-B4C0-D7C084760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09494" y="940003"/>
              <a:ext cx="5626100" cy="5105400"/>
            </a:xfrm>
            <a:prstGeom prst="rect">
              <a:avLst/>
            </a:prstGeom>
          </p:spPr>
        </p:pic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BE69904-EEAF-F042-8937-DBA3EB7665E0}"/>
                </a:ext>
              </a:extLst>
            </p:cNvPr>
            <p:cNvCxnSpPr>
              <a:cxnSpLocks/>
            </p:cNvCxnSpPr>
            <p:nvPr/>
          </p:nvCxnSpPr>
          <p:spPr>
            <a:xfrm>
              <a:off x="7412305" y="1524688"/>
              <a:ext cx="478180" cy="479805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5D48783F-ABCB-634D-852A-097AF814670D}"/>
                </a:ext>
              </a:extLst>
            </p:cNvPr>
            <p:cNvCxnSpPr>
              <a:cxnSpLocks/>
            </p:cNvCxnSpPr>
            <p:nvPr/>
          </p:nvCxnSpPr>
          <p:spPr>
            <a:xfrm>
              <a:off x="8041783" y="2233677"/>
              <a:ext cx="400253" cy="394068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05294160-7CE9-C04B-80CD-4DC679BC7C46}"/>
                </a:ext>
              </a:extLst>
            </p:cNvPr>
            <p:cNvCxnSpPr>
              <a:cxnSpLocks/>
            </p:cNvCxnSpPr>
            <p:nvPr/>
          </p:nvCxnSpPr>
          <p:spPr>
            <a:xfrm>
              <a:off x="8836839" y="3157071"/>
              <a:ext cx="442789" cy="43052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7832CE61-31E4-6349-BA59-0306B9C17670}"/>
                </a:ext>
              </a:extLst>
            </p:cNvPr>
            <p:cNvCxnSpPr>
              <a:cxnSpLocks/>
            </p:cNvCxnSpPr>
            <p:nvPr/>
          </p:nvCxnSpPr>
          <p:spPr>
            <a:xfrm>
              <a:off x="8265987" y="4502412"/>
              <a:ext cx="211667" cy="246739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E1825047-66BD-1D44-BD60-4D4A70C9B8F5}"/>
                </a:ext>
              </a:extLst>
            </p:cNvPr>
            <p:cNvCxnSpPr>
              <a:cxnSpLocks/>
            </p:cNvCxnSpPr>
            <p:nvPr/>
          </p:nvCxnSpPr>
          <p:spPr>
            <a:xfrm>
              <a:off x="6274373" y="2257635"/>
              <a:ext cx="383078" cy="390973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2045582A-20CE-3C43-AEC1-0CEEB8E241B6}"/>
                </a:ext>
              </a:extLst>
            </p:cNvPr>
            <p:cNvCxnSpPr>
              <a:cxnSpLocks/>
            </p:cNvCxnSpPr>
            <p:nvPr/>
          </p:nvCxnSpPr>
          <p:spPr>
            <a:xfrm>
              <a:off x="6906044" y="2974196"/>
              <a:ext cx="1191126" cy="137708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A1C84676-52CD-AA4C-A706-A81192CFDCF4}"/>
                </a:ext>
              </a:extLst>
            </p:cNvPr>
            <p:cNvCxnSpPr>
              <a:cxnSpLocks/>
            </p:cNvCxnSpPr>
            <p:nvPr/>
          </p:nvCxnSpPr>
          <p:spPr>
            <a:xfrm>
              <a:off x="9401246" y="3769042"/>
              <a:ext cx="211667" cy="246739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3D513786-3E91-3342-9EB9-A17849A545D8}"/>
                </a:ext>
              </a:extLst>
            </p:cNvPr>
            <p:cNvCxnSpPr>
              <a:cxnSpLocks/>
            </p:cNvCxnSpPr>
            <p:nvPr/>
          </p:nvCxnSpPr>
          <p:spPr>
            <a:xfrm>
              <a:off x="8009025" y="2697905"/>
              <a:ext cx="88145" cy="84805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A90E4FCA-962C-E144-BEF5-8B75110B2F05}"/>
                </a:ext>
              </a:extLst>
            </p:cNvPr>
            <p:cNvCxnSpPr>
              <a:cxnSpLocks/>
            </p:cNvCxnSpPr>
            <p:nvPr/>
          </p:nvCxnSpPr>
          <p:spPr>
            <a:xfrm>
              <a:off x="7377542" y="1990638"/>
              <a:ext cx="237391" cy="205341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92C1D1E0-14DA-DC4B-A372-F58BBB0D8D9A}"/>
                </a:ext>
              </a:extLst>
            </p:cNvPr>
            <p:cNvCxnSpPr>
              <a:cxnSpLocks/>
            </p:cNvCxnSpPr>
            <p:nvPr/>
          </p:nvCxnSpPr>
          <p:spPr>
            <a:xfrm>
              <a:off x="8821699" y="3620336"/>
              <a:ext cx="88145" cy="84805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70069197-D23C-D342-9F03-9233F07356B6}"/>
                </a:ext>
              </a:extLst>
            </p:cNvPr>
            <p:cNvCxnSpPr>
              <a:cxnSpLocks/>
            </p:cNvCxnSpPr>
            <p:nvPr/>
          </p:nvCxnSpPr>
          <p:spPr>
            <a:xfrm>
              <a:off x="9374344" y="4237219"/>
              <a:ext cx="211667" cy="246739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Imagen 62">
            <a:extLst>
              <a:ext uri="{FF2B5EF4-FFF2-40B4-BE49-F238E27FC236}">
                <a16:creationId xmlns:a16="http://schemas.microsoft.com/office/drawing/2014/main" id="{43F2074C-1E80-1C4D-9F80-1A86A6419D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2822" y="1270116"/>
            <a:ext cx="69977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7C792CC8-B116-C142-851A-ED9E3C238B73}"/>
              </a:ext>
            </a:extLst>
          </p:cNvPr>
          <p:cNvSpPr txBox="1">
            <a:spLocks/>
          </p:cNvSpPr>
          <p:nvPr/>
        </p:nvSpPr>
        <p:spPr>
          <a:xfrm>
            <a:off x="891672" y="1464321"/>
            <a:ext cx="5009901" cy="62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3600" b="1" dirty="0"/>
              <a:t>Ensamble P2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DC7096D8-47CE-7540-B5DE-EB2DB8615EAE}"/>
              </a:ext>
            </a:extLst>
          </p:cNvPr>
          <p:cNvGrpSpPr/>
          <p:nvPr/>
        </p:nvGrpSpPr>
        <p:grpSpPr>
          <a:xfrm>
            <a:off x="-122658" y="384662"/>
            <a:ext cx="5961888" cy="1066628"/>
            <a:chOff x="5961889" y="2192508"/>
            <a:chExt cx="5961888" cy="1066628"/>
          </a:xfrm>
        </p:grpSpPr>
        <p:sp>
          <p:nvSpPr>
            <p:cNvPr id="26" name="Título 1">
              <a:extLst>
                <a:ext uri="{FF2B5EF4-FFF2-40B4-BE49-F238E27FC236}">
                  <a16:creationId xmlns:a16="http://schemas.microsoft.com/office/drawing/2014/main" id="{96466156-287E-5742-82D2-813C2E0679D0}"/>
                </a:ext>
              </a:extLst>
            </p:cNvPr>
            <p:cNvSpPr txBox="1">
              <a:spLocks/>
            </p:cNvSpPr>
            <p:nvPr/>
          </p:nvSpPr>
          <p:spPr>
            <a:xfrm>
              <a:off x="5961889" y="2192508"/>
              <a:ext cx="5961888" cy="106662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C" sz="4000" b="1" dirty="0">
                  <a:latin typeface="Constantia" panose="02030602050306030303" pitchFamily="18" charset="0"/>
                  <a:ea typeface="Gungsuh" panose="02030600000101010101" pitchFamily="18" charset="-127"/>
                  <a:cs typeface="Damascus" pitchFamily="2" charset="-78"/>
                </a:rPr>
                <a:t>lamp</a:t>
              </a:r>
              <a:r>
                <a:rPr lang="es-EC" sz="4400" b="1" dirty="0">
                  <a:solidFill>
                    <a:srgbClr val="00B050"/>
                  </a:solidFill>
                  <a:latin typeface="Constantia" panose="02030602050306030303" pitchFamily="18" charset="0"/>
                  <a:ea typeface="Gungsuh" panose="02030600000101010101" pitchFamily="18" charset="-127"/>
                  <a:cs typeface="Damascus" pitchFamily="2" charset="-78"/>
                </a:rPr>
                <a:t>Crank</a:t>
              </a:r>
              <a:endParaRPr lang="es-EC" sz="4000" b="1" dirty="0">
                <a:solidFill>
                  <a:srgbClr val="00B050"/>
                </a:solidFill>
                <a:latin typeface="Constantia" panose="02030602050306030303" pitchFamily="18" charset="0"/>
                <a:cs typeface="Damascus" pitchFamily="2" charset="-78"/>
              </a:endParaRPr>
            </a:p>
          </p:txBody>
        </p:sp>
        <p:pic>
          <p:nvPicPr>
            <p:cNvPr id="27" name="Gráfico 26" descr="Átomo">
              <a:extLst>
                <a:ext uri="{FF2B5EF4-FFF2-40B4-BE49-F238E27FC236}">
                  <a16:creationId xmlns:a16="http://schemas.microsoft.com/office/drawing/2014/main" id="{63FD6F7A-A6F6-9348-9B8E-305401239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46190" y="2344736"/>
              <a:ext cx="914400" cy="914400"/>
            </a:xfrm>
            <a:prstGeom prst="rect">
              <a:avLst/>
            </a:prstGeom>
          </p:spPr>
        </p:pic>
      </p:grp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4376CCEB-8C0E-924E-BF56-A1CCC32F8886}"/>
              </a:ext>
            </a:extLst>
          </p:cNvPr>
          <p:cNvCxnSpPr>
            <a:cxnSpLocks/>
          </p:cNvCxnSpPr>
          <p:nvPr/>
        </p:nvCxnSpPr>
        <p:spPr>
          <a:xfrm>
            <a:off x="8161425" y="2850305"/>
            <a:ext cx="88145" cy="8480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BF34769-98A9-E044-BF63-63524E279EB1}"/>
              </a:ext>
            </a:extLst>
          </p:cNvPr>
          <p:cNvGrpSpPr/>
          <p:nvPr/>
        </p:nvGrpSpPr>
        <p:grpSpPr>
          <a:xfrm>
            <a:off x="295763" y="3429000"/>
            <a:ext cx="2360559" cy="1339165"/>
            <a:chOff x="8641838" y="5067244"/>
            <a:chExt cx="2360559" cy="1339165"/>
          </a:xfrm>
        </p:grpSpPr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5346903D-7FBF-9B44-8DD7-B91084E8C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30" r="5235"/>
            <a:stretch/>
          </p:blipFill>
          <p:spPr>
            <a:xfrm>
              <a:off x="8641838" y="5067244"/>
              <a:ext cx="1786170" cy="1291633"/>
            </a:xfrm>
            <a:prstGeom prst="roundRect">
              <a:avLst>
                <a:gd name="adj" fmla="val 28455"/>
              </a:avLst>
            </a:prstGeom>
          </p:spPr>
        </p:pic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365212CC-9217-4148-B0D5-B9E25F90E8A5}"/>
                </a:ext>
              </a:extLst>
            </p:cNvPr>
            <p:cNvSpPr txBox="1"/>
            <p:nvPr/>
          </p:nvSpPr>
          <p:spPr>
            <a:xfrm>
              <a:off x="9949808" y="5575412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1x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M</a:t>
              </a:r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anivela corta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FBFFDA4-0235-FE4D-BA8D-2489652AE438}"/>
              </a:ext>
            </a:extLst>
          </p:cNvPr>
          <p:cNvGrpSpPr/>
          <p:nvPr/>
        </p:nvGrpSpPr>
        <p:grpSpPr>
          <a:xfrm>
            <a:off x="2327484" y="3337839"/>
            <a:ext cx="2245491" cy="1354953"/>
            <a:chOff x="8915964" y="3405333"/>
            <a:chExt cx="2245491" cy="1354953"/>
          </a:xfrm>
        </p:grpSpPr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0BC5F7A8-24E8-D748-B296-8E45CADE3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79" t="3068" r="4233" b="5075"/>
            <a:stretch/>
          </p:blipFill>
          <p:spPr>
            <a:xfrm>
              <a:off x="8915964" y="3405333"/>
              <a:ext cx="1719197" cy="1337757"/>
            </a:xfrm>
            <a:prstGeom prst="rect">
              <a:avLst/>
            </a:prstGeom>
          </p:spPr>
        </p:pic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E94B444C-14FC-F448-A9F2-1444B1BB742F}"/>
                </a:ext>
              </a:extLst>
            </p:cNvPr>
            <p:cNvSpPr txBox="1"/>
            <p:nvPr/>
          </p:nvSpPr>
          <p:spPr>
            <a:xfrm>
              <a:off x="10108866" y="3929289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1x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M</a:t>
              </a:r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anivela larga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C90C3399-0DB7-1C44-AF5C-D7275DFFBC56}"/>
              </a:ext>
            </a:extLst>
          </p:cNvPr>
          <p:cNvGrpSpPr/>
          <p:nvPr/>
        </p:nvGrpSpPr>
        <p:grpSpPr>
          <a:xfrm>
            <a:off x="2586110" y="2202431"/>
            <a:ext cx="1982851" cy="893413"/>
            <a:chOff x="10277045" y="2194441"/>
            <a:chExt cx="1982851" cy="893413"/>
          </a:xfrm>
        </p:grpSpPr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9001DD5E-A5E8-5241-A74F-B601E7DF6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735" t="12605" r="15811" b="15056"/>
            <a:stretch/>
          </p:blipFill>
          <p:spPr>
            <a:xfrm>
              <a:off x="10277045" y="2194441"/>
              <a:ext cx="930262" cy="893413"/>
            </a:xfrm>
            <a:prstGeom prst="rect">
              <a:avLst/>
            </a:prstGeom>
          </p:spPr>
        </p:pic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128992E0-9A13-2A4F-A4CB-769A05681550}"/>
                </a:ext>
              </a:extLst>
            </p:cNvPr>
            <p:cNvSpPr txBox="1"/>
            <p:nvPr/>
          </p:nvSpPr>
          <p:spPr>
            <a:xfrm>
              <a:off x="11207307" y="2254722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1x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Base manivela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5FD2A0F4-B3BE-1C47-B213-5C809D6D8434}"/>
              </a:ext>
            </a:extLst>
          </p:cNvPr>
          <p:cNvGrpSpPr/>
          <p:nvPr/>
        </p:nvGrpSpPr>
        <p:grpSpPr>
          <a:xfrm>
            <a:off x="696574" y="2222781"/>
            <a:ext cx="1978037" cy="834444"/>
            <a:chOff x="10194724" y="855277"/>
            <a:chExt cx="1978037" cy="834444"/>
          </a:xfrm>
        </p:grpSpPr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4DEDC778-DC22-0641-A72A-7074D5F98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444" t="13058" r="27171" b="17591"/>
            <a:stretch/>
          </p:blipFill>
          <p:spPr>
            <a:xfrm>
              <a:off x="10194724" y="963544"/>
              <a:ext cx="702117" cy="726177"/>
            </a:xfrm>
            <a:prstGeom prst="rect">
              <a:avLst/>
            </a:prstGeom>
          </p:spPr>
        </p:pic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274E2ECD-494F-384E-B49B-27F654E847D0}"/>
                </a:ext>
              </a:extLst>
            </p:cNvPr>
            <p:cNvSpPr txBox="1"/>
            <p:nvPr/>
          </p:nvSpPr>
          <p:spPr>
            <a:xfrm>
              <a:off x="11120172" y="855277"/>
              <a:ext cx="10525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00B050"/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1x</a:t>
              </a:r>
              <a:r>
                <a:rPr lang="es-EC" sz="1400" b="1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s-EC" sz="1400" dirty="0">
                  <a:solidFill>
                    <a:schemeClr val="bg2">
                      <a:lumMod val="25000"/>
                    </a:schemeClr>
                  </a:solidFill>
                  <a:latin typeface="Georgia" panose="02040502050405020303" pitchFamily="18" charset="0"/>
                  <a:ea typeface="Bodoni Ornaments" pitchFamily="2" charset="0"/>
                  <a:cs typeface="Arial" panose="020B0604020202020204" pitchFamily="34" charset="0"/>
                </a:rPr>
                <a:t>Seguro manivela</a:t>
              </a:r>
              <a:endParaRPr lang="es-EC" sz="105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9737DF45-F0DA-4641-960E-CDC0C4CE0670}"/>
              </a:ext>
            </a:extLst>
          </p:cNvPr>
          <p:cNvGrpSpPr/>
          <p:nvPr/>
        </p:nvGrpSpPr>
        <p:grpSpPr>
          <a:xfrm>
            <a:off x="4703791" y="889969"/>
            <a:ext cx="7413874" cy="5041900"/>
            <a:chOff x="4703791" y="889969"/>
            <a:chExt cx="7413874" cy="50419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0AC60495-A53B-8B4F-AD94-93EBABDBC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691"/>
            <a:stretch/>
          </p:blipFill>
          <p:spPr>
            <a:xfrm>
              <a:off x="4703791" y="889969"/>
              <a:ext cx="7413874" cy="5041900"/>
            </a:xfrm>
            <a:prstGeom prst="rect">
              <a:avLst/>
            </a:prstGeom>
          </p:spPr>
        </p:pic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F6BC099B-79FE-3A4A-86E3-0DA1AC4F02ED}"/>
                </a:ext>
              </a:extLst>
            </p:cNvPr>
            <p:cNvGrpSpPr/>
            <p:nvPr/>
          </p:nvGrpSpPr>
          <p:grpSpPr>
            <a:xfrm>
              <a:off x="8161425" y="3375804"/>
              <a:ext cx="2163801" cy="509595"/>
              <a:chOff x="968472" y="4608793"/>
              <a:chExt cx="2163801" cy="509595"/>
            </a:xfrm>
          </p:grpSpPr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AA708693-2696-CD4C-9D38-A413F898354B}"/>
                  </a:ext>
                </a:extLst>
              </p:cNvPr>
              <p:cNvGrpSpPr/>
              <p:nvPr/>
            </p:nvGrpSpPr>
            <p:grpSpPr>
              <a:xfrm>
                <a:off x="968472" y="4608793"/>
                <a:ext cx="2163801" cy="509595"/>
                <a:chOff x="686379" y="3237842"/>
                <a:chExt cx="1116000" cy="229421"/>
              </a:xfrm>
            </p:grpSpPr>
            <p:pic>
              <p:nvPicPr>
                <p:cNvPr id="69" name="Imagen 68">
                  <a:extLst>
                    <a:ext uri="{FF2B5EF4-FFF2-40B4-BE49-F238E27FC236}">
                      <a16:creationId xmlns:a16="http://schemas.microsoft.com/office/drawing/2014/main" id="{87591059-F671-7E48-86DB-924C2AEE1F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6379" y="3237842"/>
                  <a:ext cx="1116000" cy="229421"/>
                </a:xfrm>
                <a:prstGeom prst="rect">
                  <a:avLst/>
                </a:prstGeom>
              </p:spPr>
            </p:pic>
            <p:cxnSp>
              <p:nvCxnSpPr>
                <p:cNvPr id="70" name="Conector recto 69">
                  <a:extLst>
                    <a:ext uri="{FF2B5EF4-FFF2-40B4-BE49-F238E27FC236}">
                      <a16:creationId xmlns:a16="http://schemas.microsoft.com/office/drawing/2014/main" id="{4B62697A-9A5E-CF40-ADFC-EE32C5EA47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96208" y="3309078"/>
                  <a:ext cx="154800" cy="0"/>
                </a:xfrm>
                <a:prstGeom prst="line">
                  <a:avLst/>
                </a:prstGeom>
                <a:ln w="762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ector recto 70">
                  <a:extLst>
                    <a:ext uri="{FF2B5EF4-FFF2-40B4-BE49-F238E27FC236}">
                      <a16:creationId xmlns:a16="http://schemas.microsoft.com/office/drawing/2014/main" id="{84241598-A12A-6149-B760-447BCA95B8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96534" y="3409167"/>
                  <a:ext cx="154800" cy="0"/>
                </a:xfrm>
                <a:prstGeom prst="line">
                  <a:avLst/>
                </a:prstGeom>
                <a:ln w="762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FE992527-4AAF-F343-A4E6-3A7C414E8FB0}"/>
                  </a:ext>
                </a:extLst>
              </p:cNvPr>
              <p:cNvSpPr txBox="1"/>
              <p:nvPr/>
            </p:nvSpPr>
            <p:spPr>
              <a:xfrm>
                <a:off x="2438787" y="4720949"/>
                <a:ext cx="66458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EC" sz="1200" b="1" dirty="0"/>
                  <a:t>M4x20</a:t>
                </a:r>
                <a:endParaRPr lang="es-EC" sz="1400" b="1" dirty="0"/>
              </a:p>
            </p:txBody>
          </p:sp>
        </p:grp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1DDA6E9F-8F56-A34D-BD4D-871C25B479C0}"/>
              </a:ext>
            </a:extLst>
          </p:cNvPr>
          <p:cNvGrpSpPr/>
          <p:nvPr/>
        </p:nvGrpSpPr>
        <p:grpSpPr>
          <a:xfrm>
            <a:off x="5493179" y="784687"/>
            <a:ext cx="5961887" cy="5252463"/>
            <a:chOff x="5437190" y="839777"/>
            <a:chExt cx="5961887" cy="5252463"/>
          </a:xfrm>
        </p:grpSpPr>
        <p:pic>
          <p:nvPicPr>
            <p:cNvPr id="5" name="Imagen 4" descr="Imagen que contiene LEGO, juguete&#10;&#10;&#10;&#10;Descripción generada automáticamente">
              <a:extLst>
                <a:ext uri="{FF2B5EF4-FFF2-40B4-BE49-F238E27FC236}">
                  <a16:creationId xmlns:a16="http://schemas.microsoft.com/office/drawing/2014/main" id="{EC908D48-1109-744E-AEA5-DCF91DFF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37190" y="839777"/>
              <a:ext cx="5961887" cy="5252463"/>
            </a:xfrm>
            <a:prstGeom prst="rect">
              <a:avLst/>
            </a:prstGeom>
          </p:spPr>
        </p:pic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D2EF4D9C-4BDF-374E-9FD8-8F628B49B5B8}"/>
                </a:ext>
              </a:extLst>
            </p:cNvPr>
            <p:cNvCxnSpPr>
              <a:cxnSpLocks/>
            </p:cNvCxnSpPr>
            <p:nvPr/>
          </p:nvCxnSpPr>
          <p:spPr>
            <a:xfrm>
              <a:off x="7529648" y="3901939"/>
              <a:ext cx="329152" cy="283485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B8139166-A297-F544-9D93-723286350EDB}"/>
                </a:ext>
              </a:extLst>
            </p:cNvPr>
            <p:cNvCxnSpPr>
              <a:cxnSpLocks/>
            </p:cNvCxnSpPr>
            <p:nvPr/>
          </p:nvCxnSpPr>
          <p:spPr>
            <a:xfrm>
              <a:off x="8116821" y="4414413"/>
              <a:ext cx="329152" cy="283485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FD162FB-F943-2E41-9F7A-6FE6FDA5B66A}"/>
                </a:ext>
              </a:extLst>
            </p:cNvPr>
            <p:cNvCxnSpPr>
              <a:cxnSpLocks/>
            </p:cNvCxnSpPr>
            <p:nvPr/>
          </p:nvCxnSpPr>
          <p:spPr>
            <a:xfrm>
              <a:off x="8512098" y="4988312"/>
              <a:ext cx="376583" cy="284332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FB274168-FA5A-F847-BC9D-D90614CD9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25" r="3779"/>
          <a:stretch/>
        </p:blipFill>
        <p:spPr>
          <a:xfrm>
            <a:off x="4568961" y="994090"/>
            <a:ext cx="75487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9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7C792CC8-B116-C142-851A-ED9E3C238B73}"/>
              </a:ext>
            </a:extLst>
          </p:cNvPr>
          <p:cNvSpPr txBox="1">
            <a:spLocks/>
          </p:cNvSpPr>
          <p:nvPr/>
        </p:nvSpPr>
        <p:spPr>
          <a:xfrm>
            <a:off x="891672" y="1464321"/>
            <a:ext cx="5009901" cy="62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3600" b="1" dirty="0"/>
              <a:t>Ensamble P3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DC7096D8-47CE-7540-B5DE-EB2DB8615EAE}"/>
              </a:ext>
            </a:extLst>
          </p:cNvPr>
          <p:cNvGrpSpPr/>
          <p:nvPr/>
        </p:nvGrpSpPr>
        <p:grpSpPr>
          <a:xfrm>
            <a:off x="-122658" y="384662"/>
            <a:ext cx="5961888" cy="1066628"/>
            <a:chOff x="5961889" y="2192508"/>
            <a:chExt cx="5961888" cy="1066628"/>
          </a:xfrm>
        </p:grpSpPr>
        <p:sp>
          <p:nvSpPr>
            <p:cNvPr id="26" name="Título 1">
              <a:extLst>
                <a:ext uri="{FF2B5EF4-FFF2-40B4-BE49-F238E27FC236}">
                  <a16:creationId xmlns:a16="http://schemas.microsoft.com/office/drawing/2014/main" id="{96466156-287E-5742-82D2-813C2E0679D0}"/>
                </a:ext>
              </a:extLst>
            </p:cNvPr>
            <p:cNvSpPr txBox="1">
              <a:spLocks/>
            </p:cNvSpPr>
            <p:nvPr/>
          </p:nvSpPr>
          <p:spPr>
            <a:xfrm>
              <a:off x="5961889" y="2192508"/>
              <a:ext cx="5961888" cy="106662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C" sz="4000" b="1" dirty="0">
                  <a:latin typeface="Constantia" panose="02030602050306030303" pitchFamily="18" charset="0"/>
                  <a:ea typeface="Gungsuh" panose="02030600000101010101" pitchFamily="18" charset="-127"/>
                  <a:cs typeface="Damascus" pitchFamily="2" charset="-78"/>
                </a:rPr>
                <a:t>lamp</a:t>
              </a:r>
              <a:r>
                <a:rPr lang="es-EC" sz="4400" b="1" dirty="0">
                  <a:solidFill>
                    <a:srgbClr val="00B050"/>
                  </a:solidFill>
                  <a:latin typeface="Constantia" panose="02030602050306030303" pitchFamily="18" charset="0"/>
                  <a:ea typeface="Gungsuh" panose="02030600000101010101" pitchFamily="18" charset="-127"/>
                  <a:cs typeface="Damascus" pitchFamily="2" charset="-78"/>
                </a:rPr>
                <a:t>Crank</a:t>
              </a:r>
              <a:endParaRPr lang="es-EC" sz="4000" b="1" dirty="0">
                <a:solidFill>
                  <a:srgbClr val="00B050"/>
                </a:solidFill>
                <a:latin typeface="Constantia" panose="02030602050306030303" pitchFamily="18" charset="0"/>
                <a:cs typeface="Damascus" pitchFamily="2" charset="-78"/>
              </a:endParaRPr>
            </a:p>
          </p:txBody>
        </p:sp>
        <p:pic>
          <p:nvPicPr>
            <p:cNvPr id="27" name="Gráfico 26" descr="Átomo">
              <a:extLst>
                <a:ext uri="{FF2B5EF4-FFF2-40B4-BE49-F238E27FC236}">
                  <a16:creationId xmlns:a16="http://schemas.microsoft.com/office/drawing/2014/main" id="{63FD6F7A-A6F6-9348-9B8E-305401239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46190" y="2344736"/>
              <a:ext cx="914400" cy="914400"/>
            </a:xfrm>
            <a:prstGeom prst="rect">
              <a:avLst/>
            </a:prstGeom>
          </p:spPr>
        </p:pic>
      </p:grp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4376CCEB-8C0E-924E-BF56-A1CCC32F8886}"/>
              </a:ext>
            </a:extLst>
          </p:cNvPr>
          <p:cNvCxnSpPr>
            <a:cxnSpLocks/>
          </p:cNvCxnSpPr>
          <p:nvPr/>
        </p:nvCxnSpPr>
        <p:spPr>
          <a:xfrm>
            <a:off x="8161425" y="2850305"/>
            <a:ext cx="88145" cy="8480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D29F6D98-E93E-A643-A3C8-50EEB44A2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421" y="917976"/>
            <a:ext cx="6083300" cy="5181600"/>
          </a:xfrm>
          <a:prstGeom prst="rect">
            <a:avLst/>
          </a:prstGeom>
        </p:spPr>
      </p:pic>
      <p:pic>
        <p:nvPicPr>
          <p:cNvPr id="9" name="Imagen 8" descr="Imagen que contiene interior, azul, cielo&#10;&#10;&#10;&#10;Descripción generada automáticamente">
            <a:extLst>
              <a:ext uri="{FF2B5EF4-FFF2-40B4-BE49-F238E27FC236}">
                <a16:creationId xmlns:a16="http://schemas.microsoft.com/office/drawing/2014/main" id="{1B139071-095A-6C49-A084-7094BCB1BB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85" t="24444" r="20622" b="17135"/>
          <a:stretch/>
        </p:blipFill>
        <p:spPr>
          <a:xfrm>
            <a:off x="705342" y="2324598"/>
            <a:ext cx="3600036" cy="4006488"/>
          </a:xfrm>
          <a:prstGeom prst="rect">
            <a:avLst/>
          </a:prstGeom>
        </p:spPr>
      </p:pic>
      <p:pic>
        <p:nvPicPr>
          <p:cNvPr id="13" name="Imagen 12" descr="Imagen que contiene interior, cielo, azul&#10;&#10;&#10;&#10;Descripción generada automáticamente">
            <a:extLst>
              <a:ext uri="{FF2B5EF4-FFF2-40B4-BE49-F238E27FC236}">
                <a16:creationId xmlns:a16="http://schemas.microsoft.com/office/drawing/2014/main" id="{0AB005E0-1DF1-0349-86A4-E01B0AAE3D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51" t="38488" r="11558" b="3092"/>
          <a:stretch/>
        </p:blipFill>
        <p:spPr>
          <a:xfrm>
            <a:off x="4374484" y="2324599"/>
            <a:ext cx="3600035" cy="4006487"/>
          </a:xfrm>
          <a:prstGeom prst="rect">
            <a:avLst/>
          </a:prstGeom>
        </p:spPr>
      </p:pic>
      <p:pic>
        <p:nvPicPr>
          <p:cNvPr id="15" name="Imagen 14" descr="Imagen que contiene interior, objeto, suelo, azul&#10;&#10;&#10;&#10;Descripción generada automáticamente">
            <a:extLst>
              <a:ext uri="{FF2B5EF4-FFF2-40B4-BE49-F238E27FC236}">
                <a16:creationId xmlns:a16="http://schemas.microsoft.com/office/drawing/2014/main" id="{31CB0871-24FA-B248-A7DF-BB1D5EFF87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72" t="24444" r="21236" b="14042"/>
          <a:stretch/>
        </p:blipFill>
        <p:spPr>
          <a:xfrm>
            <a:off x="8043625" y="2324597"/>
            <a:ext cx="3419054" cy="400648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8278C31-2A87-7A4A-AC2C-4B2B373E8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419" y="244795"/>
            <a:ext cx="6511909" cy="66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609B54-2EF5-F340-892B-BA46AC4D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resultado</a:t>
            </a: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magen que contiene interior, azul, suelo, mesa&#10;&#10;&#10;&#10;Descripción generada automáticamente">
            <a:extLst>
              <a:ext uri="{FF2B5EF4-FFF2-40B4-BE49-F238E27FC236}">
                <a16:creationId xmlns:a16="http://schemas.microsoft.com/office/drawing/2014/main" id="{9652218F-1D0D-DF43-BE4E-B175E34B4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618" y="914400"/>
            <a:ext cx="7301107" cy="547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5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E5DBC3-69BD-F14E-8A9B-E864DEC1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¡¡ No seas un simple mortal !!</a:t>
            </a:r>
          </a:p>
        </p:txBody>
      </p:sp>
    </p:spTree>
    <p:extLst>
      <p:ext uri="{BB962C8B-B14F-4D97-AF65-F5344CB8AC3E}">
        <p14:creationId xmlns:p14="http://schemas.microsoft.com/office/powerpoint/2010/main" val="11441396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103</Words>
  <Application>Microsoft Macintosh PowerPoint</Application>
  <PresentationFormat>Panorámica</PresentationFormat>
  <Paragraphs>59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Apple Symbols</vt:lpstr>
      <vt:lpstr>Arial</vt:lpstr>
      <vt:lpstr>Calibri</vt:lpstr>
      <vt:lpstr>Calibri Light</vt:lpstr>
      <vt:lpstr>Constantia</vt:lpstr>
      <vt:lpstr>Copperplate Light</vt:lpstr>
      <vt:lpstr>Georgia</vt:lpstr>
      <vt:lpstr>Tema de Office</vt:lpstr>
      <vt:lpstr>Generador  Mecánico</vt:lpstr>
      <vt:lpstr>Resultado</vt:lpstr>
      <vt:lpstr>Presentación de PowerPoint</vt:lpstr>
      <vt:lpstr>Presentación de PowerPoint</vt:lpstr>
      <vt:lpstr>Presentación de PowerPoint</vt:lpstr>
      <vt:lpstr>Presentación de PowerPoint</vt:lpstr>
      <vt:lpstr>El resultado</vt:lpstr>
      <vt:lpstr>¡¡ No seas un simple mortal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Araña</dc:title>
  <dc:creator>JACKSON FRANCISCO FLORES CARPIO</dc:creator>
  <cp:lastModifiedBy>JACKSON FRANCISCO FLORES CARPIO</cp:lastModifiedBy>
  <cp:revision>12</cp:revision>
  <dcterms:created xsi:type="dcterms:W3CDTF">2018-12-14T07:53:50Z</dcterms:created>
  <dcterms:modified xsi:type="dcterms:W3CDTF">2018-12-14T10:03:31Z</dcterms:modified>
</cp:coreProperties>
</file>